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9/6/2021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15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53370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apid 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28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400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entropy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10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29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30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31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32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34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35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4608</TotalTime>
  <Words>1500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254</cp:revision>
  <dcterms:created xsi:type="dcterms:W3CDTF">2020-01-20T05:08:25Z</dcterms:created>
  <dcterms:modified xsi:type="dcterms:W3CDTF">2021-09-06T10:06:02Z</dcterms:modified>
</cp:coreProperties>
</file>